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63" r:id="rId5"/>
    <p:sldId id="262" r:id="rId6"/>
    <p:sldId id="261" r:id="rId7"/>
    <p:sldId id="267" r:id="rId8"/>
    <p:sldId id="260" r:id="rId9"/>
  </p:sldIdLst>
  <p:sldSz cx="18288000" cy="10287000"/>
  <p:notesSz cx="6858000" cy="9144000"/>
  <p:embeddedFontLst>
    <p:embeddedFont>
      <p:font typeface="League Spartan" panose="00000800000000000000"/>
      <p:bold r:id="rId14"/>
    </p:embeddedFont>
    <p:embeddedFont>
      <p:font typeface="Roboto Bold" panose="02000000000000000000"/>
      <p:bold r:id="rId15"/>
    </p:embeddedFont>
    <p:embeddedFont>
      <p:font typeface="Roboto" panose="02000000000000000000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91608"/>
            <a:ext cx="16200000" cy="1188000"/>
          </a:xfrm>
        </p:spPr>
        <p:txBody>
          <a:bodyPr/>
          <a:lstStyle>
            <a:lvl1pPr algn="ct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4050484" y="3085951"/>
            <a:ext cx="10322175" cy="6475244"/>
          </a:xfrm>
          <a:custGeom>
            <a:avLst/>
            <a:gdLst/>
            <a:ahLst/>
            <a:cxnLst/>
            <a:rect l="l" t="t" r="r" b="b"/>
            <a:pathLst>
              <a:path w="10322175" h="6475244">
                <a:moveTo>
                  <a:pt x="0" y="0"/>
                </a:moveTo>
                <a:lnTo>
                  <a:pt x="10322175" y="0"/>
                </a:lnTo>
                <a:lnTo>
                  <a:pt x="10322175" y="6475244"/>
                </a:lnTo>
                <a:lnTo>
                  <a:pt x="0" y="6475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4" b="-409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8450" y="1512851"/>
            <a:ext cx="8831100" cy="127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0"/>
              </a:lnSpc>
            </a:pPr>
            <a:r>
              <a:rPr lang="en-US" sz="7415" b="1">
                <a:solidFill>
                  <a:srgbClr val="004AAD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SQL COMMANDS</a:t>
            </a:r>
            <a:endParaRPr lang="en-US" sz="7415" b="1">
              <a:solidFill>
                <a:srgbClr val="004AAD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93877" y="515028"/>
            <a:ext cx="6300245" cy="91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sz="5305" b="1">
                <a:solidFill>
                  <a:srgbClr val="303642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INTRODUCTION TO</a:t>
            </a:r>
            <a:endParaRPr lang="en-US" sz="5305" b="1">
              <a:solidFill>
                <a:srgbClr val="303642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724171"/>
            <a:ext cx="6758997" cy="6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40">
                <a:solidFill>
                  <a:srgbClr val="303642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SQL COMMANDS OVERVIEW</a:t>
            </a:r>
            <a:endParaRPr lang="en-US" sz="3640">
              <a:solidFill>
                <a:srgbClr val="303642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2M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82%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4800" y="1562100"/>
            <a:ext cx="16769080" cy="811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DDL (Data Definition Language):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Used to create, modify, and delete database objects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Common DDL Commands: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CREATE – Create tables, databases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ALTER – Modify table structure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DROP – Delete tables or databases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TRUNCATE – removes all records quickly and 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    cannot be rolled back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 descr="ChatGPT Image Jan 28, 2026, 04_48_41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20" y="1257300"/>
            <a:ext cx="9978390" cy="6964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724171"/>
            <a:ext cx="6758997" cy="6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40">
                <a:solidFill>
                  <a:srgbClr val="303642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SQL COMMANDS OVERVIEW</a:t>
            </a:r>
            <a:endParaRPr lang="en-US" sz="3640">
              <a:solidFill>
                <a:srgbClr val="303642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2M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82%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4800" y="1562100"/>
            <a:ext cx="16769080" cy="811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DML (Data Manipulation Language):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Used to insert, update, delete, and retrieve data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Common DML Commands: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INSERT – Add new records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UPDATE – Modify existing records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DELETE – Remove records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SELECT – Fetch data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ChatGPT Image Jan 28, 2026, 04_57_57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66900"/>
            <a:ext cx="9354185" cy="6236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724171"/>
            <a:ext cx="6758997" cy="6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40">
                <a:solidFill>
                  <a:srgbClr val="303642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SQL COMMANDS OVERVIEW</a:t>
            </a:r>
            <a:endParaRPr lang="en-US" sz="3640">
              <a:solidFill>
                <a:srgbClr val="303642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2M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82%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81000" y="1562100"/>
            <a:ext cx="16769080" cy="811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DCL (Data Control Language):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Controls database access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Common DCL Commands: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GRANT – Give permissions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REVOKE – Remove permissions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ChatGPT Image Jan 28, 2026, 04_51_42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070" y="1031240"/>
            <a:ext cx="9724390" cy="8178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" y="724171"/>
            <a:ext cx="6758997" cy="6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40">
                <a:solidFill>
                  <a:srgbClr val="303642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SQL COMMANDS OVERVIEW</a:t>
            </a:r>
            <a:endParaRPr lang="en-US" sz="3640">
              <a:solidFill>
                <a:srgbClr val="303642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2M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82%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4800" y="1485900"/>
            <a:ext cx="16769080" cy="811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TCL (Transaction Control Language):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Used to Manage transactions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Common DDL Commands: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COMMIT – Save changes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ROLLBACK – Undo changes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SAVEPOINT – Mark a point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 descr="ChatGPT Image Jan 28, 2026, 05_28_2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181100"/>
            <a:ext cx="9196705" cy="8263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81000" y="723900"/>
            <a:ext cx="4867275" cy="652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altLang="en-US" sz="3800">
                <a:solidFill>
                  <a:srgbClr val="303642"/>
                </a:solidFill>
                <a:latin typeface="Times New Roman" panose="02020603050405020304" charset="0"/>
                <a:ea typeface="Roboto" panose="02000000000000000000"/>
                <a:cs typeface="Times New Roman" panose="02020603050405020304" charset="0"/>
                <a:sym typeface="Roboto" panose="02000000000000000000"/>
              </a:rPr>
              <a:t>SQL Constraints</a:t>
            </a:r>
            <a:endParaRPr lang="en-US" altLang="en-US" sz="3800">
              <a:solidFill>
                <a:srgbClr val="303642"/>
              </a:solidFill>
              <a:latin typeface="Times New Roman" panose="02020603050405020304" charset="0"/>
              <a:ea typeface="Roboto" panose="02000000000000000000"/>
              <a:cs typeface="Times New Roman" panose="02020603050405020304" charset="0"/>
              <a:sym typeface="Roboto" panose="020000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2M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0" b="1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82%</a:t>
            </a:r>
            <a:endParaRPr lang="en-US" sz="5670" b="1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4800" y="1562100"/>
            <a:ext cx="16769080" cy="811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Definition: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SQL Constraints are </a:t>
            </a: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rules</a:t>
            </a: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 applied to table columns to ensure data accuracy, integrity, and consistency in a database.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Types of Constraints: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NOT NULL – Prevents NULL values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UNIQUE – Ensures all values are different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PRIMARY KEY – Uniquely identifies each record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FOREIGN KEY – Links one table to another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CHECK – Allows only valid values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DEFAULT – Assigns a default value if none is given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Example: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emp_id INT PRIMARY KEY,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age INT CHECK (age &gt;= 18)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24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22580" y="3038475"/>
            <a:ext cx="4998720" cy="1294765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2420600" y="3009900"/>
            <a:ext cx="5755005" cy="1313180"/>
            <a:chOff x="-347865" y="-30064"/>
            <a:chExt cx="1695842" cy="398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47865" y="-30064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5"/>
              </a:lnSpc>
            </a:pPr>
            <a:r>
              <a:rPr lang="en-US" sz="7380" b="1">
                <a:solidFill>
                  <a:srgbClr val="004AAD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THANK YOU</a:t>
            </a:r>
            <a:endParaRPr lang="en-US" sz="7380" b="1">
              <a:solidFill>
                <a:srgbClr val="004AAD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47826" y="6846823"/>
            <a:ext cx="3592349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VISIT US</a:t>
            </a:r>
            <a:endParaRPr lang="en-US" sz="315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WPS Presentation</Application>
  <PresentationFormat>On-screen Show (4:3)</PresentationFormat>
  <Paragraphs>139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SimSun</vt:lpstr>
      <vt:lpstr>Wingdings</vt:lpstr>
      <vt:lpstr>League Spartan</vt:lpstr>
      <vt:lpstr>Roboto Bold</vt:lpstr>
      <vt:lpstr>Roboto</vt:lpstr>
      <vt:lpstr>Poppins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dc:creator/>
  <cp:lastModifiedBy>05 Swapna</cp:lastModifiedBy>
  <cp:revision>4</cp:revision>
  <dcterms:created xsi:type="dcterms:W3CDTF">2006-08-16T00:00:00Z</dcterms:created>
  <dcterms:modified xsi:type="dcterms:W3CDTF">2026-01-28T13:23:09Z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F50F4B1D51324547996B91C9AE0B23E2_13</vt:lpwstr>
  </property>
  <property fmtid="{D5CDD505-2E9C-101B-9397-08002B2CF9AE}" pid="3" name="KSOProductBuildVer">
    <vt:lpwstr>1033-12.2.0.23196</vt:lpwstr>
  </property>
</Properties>
</file>